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ppt/media/image04.jpg>
</file>